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54" d="100"/>
          <a:sy n="54" d="100"/>
        </p:scale>
        <p:origin x="654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90739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2610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628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89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300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704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301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97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7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25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196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EB33E148-D2F1-455E-836F-1AF003A583F0}" type="datetimeFigureOut">
              <a:rPr lang="en-US" smtClean="0"/>
              <a:t>10/10/2020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0612C4-587D-4D88-9BAF-484AF7E930A8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2401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13" Type="http://schemas.openxmlformats.org/officeDocument/2006/relationships/image" Target="../media/image15.png"/><Relationship Id="rId18" Type="http://schemas.openxmlformats.org/officeDocument/2006/relationships/image" Target="../media/image2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17" Type="http://schemas.openxmlformats.org/officeDocument/2006/relationships/image" Target="../media/image19.png"/><Relationship Id="rId2" Type="http://schemas.openxmlformats.org/officeDocument/2006/relationships/image" Target="../media/image4.jpeg"/><Relationship Id="rId16" Type="http://schemas.openxmlformats.org/officeDocument/2006/relationships/image" Target="../media/image18.sv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5" Type="http://schemas.openxmlformats.org/officeDocument/2006/relationships/image" Target="../media/image1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Relationship Id="rId14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4C8A6700-138A-4B28-A602-3F593BB49E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8B253D-B2B5-4BE7-A40D-3382AACBB7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275816" y="0"/>
            <a:ext cx="64008" cy="6858000"/>
          </a:xfrm>
          <a:prstGeom prst="rect">
            <a:avLst/>
          </a:prstGeom>
          <a:solidFill>
            <a:srgbClr val="33E0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EEBE6E-D1AD-4689-87A2-E59CE55BF5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5339824" y="0"/>
            <a:ext cx="6858396" cy="6858000"/>
          </a:xfrm>
          <a:prstGeom prst="rect">
            <a:avLst/>
          </a:prstGeom>
          <a:solidFill>
            <a:srgbClr val="4F657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CE7DAFA-240A-4C3B-B502-55A647E5A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61344" y="758952"/>
            <a:ext cx="5542398" cy="3566160"/>
          </a:xfrm>
        </p:spPr>
        <p:txBody>
          <a:bodyPr>
            <a:normAutofit/>
          </a:bodyPr>
          <a:lstStyle/>
          <a:p>
            <a:pPr rtl="1"/>
            <a:r>
              <a:rPr lang="ku-Arab-IQ" sz="54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نەخشەهەڵگرتن و بزواندنی کۆمەڵگا</a:t>
            </a:r>
            <a:endParaRPr lang="en-US" sz="5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1F761E-2FD5-403E-A14D-93C55EEF4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61343" y="4455620"/>
            <a:ext cx="5542399" cy="1143000"/>
          </a:xfrm>
        </p:spPr>
        <p:txBody>
          <a:bodyPr>
            <a:normAutofit/>
          </a:bodyPr>
          <a:lstStyle/>
          <a:p>
            <a:pPr rtl="1"/>
            <a:r>
              <a:rPr lang="ku-Arab-IQ" sz="3200" dirty="0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هەڵمەتی گەڕانەوە بۆ فێربوون</a:t>
            </a:r>
            <a:endParaRPr lang="en-US" sz="3200" dirty="0">
              <a:solidFill>
                <a:schemeClr val="bg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Graphic 10" descr="Open book">
            <a:extLst>
              <a:ext uri="{FF2B5EF4-FFF2-40B4-BE49-F238E27FC236}">
                <a16:creationId xmlns:a16="http://schemas.microsoft.com/office/drawing/2014/main" id="{C2E01A2C-E221-4DFD-A568-DD2AB2B734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9626" y="535216"/>
            <a:ext cx="4316564" cy="4316564"/>
          </a:xfrm>
          <a:prstGeom prst="rect">
            <a:avLst/>
          </a:prstGeom>
        </p:spPr>
      </p:pic>
      <p:pic>
        <p:nvPicPr>
          <p:cNvPr id="5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D9377F3A-0B8C-4E49-BEC1-05EF5EE517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536" y="5920680"/>
            <a:ext cx="4020297" cy="633196"/>
          </a:xfrm>
          <a:prstGeom prst="rect">
            <a:avLst/>
          </a:prstGeom>
        </p:spPr>
      </p:pic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90978E81-48A2-4933-975D-7091DDCBCA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61343" y="4343400"/>
            <a:ext cx="5202616" cy="0"/>
          </a:xfrm>
          <a:prstGeom prst="line">
            <a:avLst/>
          </a:prstGeom>
          <a:ln w="6350">
            <a:solidFill>
              <a:schemeClr val="bg1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53567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23">
            <a:extLst>
              <a:ext uri="{FF2B5EF4-FFF2-40B4-BE49-F238E27FC236}">
                <a16:creationId xmlns:a16="http://schemas.microsoft.com/office/drawing/2014/main" id="{AE1AF813-2D2F-4B78-9216-388AF161ED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3" name="Rectangle 25">
            <a:extLst>
              <a:ext uri="{FF2B5EF4-FFF2-40B4-BE49-F238E27FC236}">
                <a16:creationId xmlns:a16="http://schemas.microsoft.com/office/drawing/2014/main" id="{C47181D2-95D5-4439-9BDF-14D4FDC7BD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386E312B-8C6B-43AD-8DD1-6EB032CD6B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09" b="3179"/>
          <a:stretch/>
        </p:blipFill>
        <p:spPr>
          <a:xfrm>
            <a:off x="20" y="10"/>
            <a:ext cx="12191980" cy="63406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12268F0-718E-4ED5-BF77-775D1A175ADE}"/>
              </a:ext>
            </a:extLst>
          </p:cNvPr>
          <p:cNvSpPr/>
          <p:nvPr/>
        </p:nvSpPr>
        <p:spPr>
          <a:xfrm>
            <a:off x="832210" y="3170326"/>
            <a:ext cx="2362200" cy="30903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7200" b="1" dirty="0"/>
              <a:t>كێی لێیە؟!</a:t>
            </a:r>
            <a:endParaRPr lang="en-US" sz="7200" b="1" dirty="0"/>
          </a:p>
        </p:txBody>
      </p:sp>
      <p:pic>
        <p:nvPicPr>
          <p:cNvPr id="8" name="Graphic 7" descr="Medical">
            <a:extLst>
              <a:ext uri="{FF2B5EF4-FFF2-40B4-BE49-F238E27FC236}">
                <a16:creationId xmlns:a16="http://schemas.microsoft.com/office/drawing/2014/main" id="{55ADFB05-81EB-493D-8721-F0D668CCF3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84482" y="1262176"/>
            <a:ext cx="914400" cy="914400"/>
          </a:xfrm>
          <a:prstGeom prst="rect">
            <a:avLst/>
          </a:prstGeom>
        </p:spPr>
      </p:pic>
      <p:pic>
        <p:nvPicPr>
          <p:cNvPr id="11" name="Graphic 10" descr="Schoolhouse">
            <a:extLst>
              <a:ext uri="{FF2B5EF4-FFF2-40B4-BE49-F238E27FC236}">
                <a16:creationId xmlns:a16="http://schemas.microsoft.com/office/drawing/2014/main" id="{789D3DD0-5160-4535-9D9A-42CD92E20C3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790877" y="498739"/>
            <a:ext cx="1529596" cy="1529596"/>
          </a:xfrm>
          <a:prstGeom prst="rect">
            <a:avLst/>
          </a:prstGeom>
        </p:spPr>
      </p:pic>
      <p:pic>
        <p:nvPicPr>
          <p:cNvPr id="16" name="Graphic 15" descr="Bank">
            <a:extLst>
              <a:ext uri="{FF2B5EF4-FFF2-40B4-BE49-F238E27FC236}">
                <a16:creationId xmlns:a16="http://schemas.microsoft.com/office/drawing/2014/main" id="{6359CBAF-4633-4F2F-A4C3-250A568F28E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166210" y="4794160"/>
            <a:ext cx="914400" cy="914400"/>
          </a:xfrm>
          <a:prstGeom prst="rect">
            <a:avLst/>
          </a:prstGeom>
        </p:spPr>
      </p:pic>
      <p:pic>
        <p:nvPicPr>
          <p:cNvPr id="20" name="Graphic 19" descr="Social network">
            <a:extLst>
              <a:ext uri="{FF2B5EF4-FFF2-40B4-BE49-F238E27FC236}">
                <a16:creationId xmlns:a16="http://schemas.microsoft.com/office/drawing/2014/main" id="{AA8FB03E-E092-41B1-B44B-9D61CF2AB9C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728278" y="3544115"/>
            <a:ext cx="1961916" cy="1961916"/>
          </a:xfrm>
          <a:prstGeom prst="rect">
            <a:avLst/>
          </a:prstGeom>
        </p:spPr>
      </p:pic>
      <p:pic>
        <p:nvPicPr>
          <p:cNvPr id="22" name="Graphic 21" descr="Group of women">
            <a:extLst>
              <a:ext uri="{FF2B5EF4-FFF2-40B4-BE49-F238E27FC236}">
                <a16:creationId xmlns:a16="http://schemas.microsoft.com/office/drawing/2014/main" id="{3E32D79D-80EB-4F32-90B4-1CAC121853FC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p:blipFill>
        <p:spPr>
          <a:xfrm>
            <a:off x="7772402" y="2176576"/>
            <a:ext cx="914400" cy="914400"/>
          </a:xfrm>
          <a:prstGeom prst="rect">
            <a:avLst/>
          </a:prstGeom>
        </p:spPr>
      </p:pic>
      <p:pic>
        <p:nvPicPr>
          <p:cNvPr id="25" name="Graphic 24" descr="Group success">
            <a:extLst>
              <a:ext uri="{FF2B5EF4-FFF2-40B4-BE49-F238E27FC236}">
                <a16:creationId xmlns:a16="http://schemas.microsoft.com/office/drawing/2014/main" id="{471805D9-0CA0-4C9B-B838-074F10F874A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4"/>
              </a:ext>
            </a:extLst>
          </a:blip>
          <a:stretch>
            <a:fillRect/>
          </a:stretch>
        </p:blipFill>
        <p:spPr>
          <a:xfrm>
            <a:off x="8997592" y="4466784"/>
            <a:ext cx="1163108" cy="1163108"/>
          </a:xfrm>
          <a:prstGeom prst="rect">
            <a:avLst/>
          </a:prstGeom>
        </p:spPr>
      </p:pic>
      <p:pic>
        <p:nvPicPr>
          <p:cNvPr id="29" name="Graphic 28" descr="Group of people">
            <a:extLst>
              <a:ext uri="{FF2B5EF4-FFF2-40B4-BE49-F238E27FC236}">
                <a16:creationId xmlns:a16="http://schemas.microsoft.com/office/drawing/2014/main" id="{F447B190-1E12-448B-8B27-B90BFB281CC0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6"/>
              </a:ext>
            </a:extLst>
          </a:blip>
          <a:stretch>
            <a:fillRect/>
          </a:stretch>
        </p:blipFill>
        <p:spPr>
          <a:xfrm>
            <a:off x="4179481" y="303013"/>
            <a:ext cx="1230720" cy="1230720"/>
          </a:xfrm>
          <a:prstGeom prst="rect">
            <a:avLst/>
          </a:prstGeom>
        </p:spPr>
      </p:pic>
      <p:pic>
        <p:nvPicPr>
          <p:cNvPr id="34" name="Graphic 33" descr="Social network">
            <a:extLst>
              <a:ext uri="{FF2B5EF4-FFF2-40B4-BE49-F238E27FC236}">
                <a16:creationId xmlns:a16="http://schemas.microsoft.com/office/drawing/2014/main" id="{42CB25DB-411A-4153-AEA2-69B3E79EF28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6870921" y="73592"/>
            <a:ext cx="1815881" cy="1815881"/>
          </a:xfrm>
          <a:prstGeom prst="rect">
            <a:avLst/>
          </a:prstGeom>
        </p:spPr>
      </p:pic>
      <p:pic>
        <p:nvPicPr>
          <p:cNvPr id="35" name="Graphic 34" descr="Social network">
            <a:extLst>
              <a:ext uri="{FF2B5EF4-FFF2-40B4-BE49-F238E27FC236}">
                <a16:creationId xmlns:a16="http://schemas.microsoft.com/office/drawing/2014/main" id="{DDA2FB08-5F6C-42C3-8663-1F4E0A7C6D6C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7321661" y="3609257"/>
            <a:ext cx="1815881" cy="1815881"/>
          </a:xfrm>
          <a:prstGeom prst="rect">
            <a:avLst/>
          </a:prstGeom>
        </p:spPr>
      </p:pic>
      <p:pic>
        <p:nvPicPr>
          <p:cNvPr id="36" name="Graphic 35" descr="Social network">
            <a:extLst>
              <a:ext uri="{FF2B5EF4-FFF2-40B4-BE49-F238E27FC236}">
                <a16:creationId xmlns:a16="http://schemas.microsoft.com/office/drawing/2014/main" id="{4BB6652A-5CE6-4F43-BC3C-F1D5AB5B7A84}"/>
              </a:ext>
            </a:extLst>
          </p:cNvPr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8"/>
              </a:ext>
            </a:extLst>
          </a:blip>
          <a:stretch>
            <a:fillRect/>
          </a:stretch>
        </p:blipFill>
        <p:spPr>
          <a:xfrm>
            <a:off x="3021778" y="1351969"/>
            <a:ext cx="1815881" cy="1815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9207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9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Map&#10;&#10;Description automatically generated">
            <a:extLst>
              <a:ext uri="{FF2B5EF4-FFF2-40B4-BE49-F238E27FC236}">
                <a16:creationId xmlns:a16="http://schemas.microsoft.com/office/drawing/2014/main" id="{386E312B-8C6B-43AD-8DD1-6EB032CD6BC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909" b="3179"/>
          <a:stretch/>
        </p:blipFill>
        <p:spPr>
          <a:xfrm>
            <a:off x="20" y="10"/>
            <a:ext cx="12191980" cy="6340632"/>
          </a:xfrm>
          <a:prstGeom prst="rect">
            <a:avLst/>
          </a:prstGeom>
          <a:solidFill>
            <a:schemeClr val="accent1">
              <a:alpha val="68000"/>
            </a:schemeClr>
          </a:solidFill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D7133AC-65F0-49F5-BA6A-199AC19CE4E5}"/>
              </a:ext>
            </a:extLst>
          </p:cNvPr>
          <p:cNvSpPr/>
          <p:nvPr/>
        </p:nvSpPr>
        <p:spPr>
          <a:xfrm rot="10800000" flipV="1">
            <a:off x="6096000" y="2348614"/>
            <a:ext cx="2829636" cy="597173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رۆژی پێنجەم</a:t>
            </a:r>
            <a:endParaRPr lang="en-US" sz="2800" b="1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1B326F8-8EA9-4BB8-8C8A-CB7F6F255A64}"/>
              </a:ext>
            </a:extLst>
          </p:cNvPr>
          <p:cNvSpPr/>
          <p:nvPr/>
        </p:nvSpPr>
        <p:spPr>
          <a:xfrm rot="10800000" flipV="1">
            <a:off x="6096000" y="1751441"/>
            <a:ext cx="2829636" cy="597173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رۆژی چوارەم</a:t>
            </a:r>
            <a:endParaRPr lang="en-US" sz="2800" b="1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800A47E-551E-47B8-B960-D7E0123149AA}"/>
              </a:ext>
            </a:extLst>
          </p:cNvPr>
          <p:cNvSpPr/>
          <p:nvPr/>
        </p:nvSpPr>
        <p:spPr>
          <a:xfrm rot="10800000" flipV="1">
            <a:off x="6096000" y="1154268"/>
            <a:ext cx="2829636" cy="597173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رۆژی سێیەم</a:t>
            </a:r>
            <a:endParaRPr lang="en-US" sz="2800" b="1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5DDF2274-5D33-4ED4-AEB5-34AB15EBD69F}"/>
              </a:ext>
            </a:extLst>
          </p:cNvPr>
          <p:cNvSpPr/>
          <p:nvPr/>
        </p:nvSpPr>
        <p:spPr>
          <a:xfrm rot="10800000" flipV="1">
            <a:off x="6096000" y="557095"/>
            <a:ext cx="2829636" cy="597173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رۆژی دووەم</a:t>
            </a:r>
            <a:endParaRPr lang="en-US" sz="2800" b="1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80C45C9-13A4-41E6-BE78-DA85A9B97491}"/>
              </a:ext>
            </a:extLst>
          </p:cNvPr>
          <p:cNvSpPr/>
          <p:nvPr/>
        </p:nvSpPr>
        <p:spPr>
          <a:xfrm rot="10800000" flipV="1">
            <a:off x="6096000" y="0"/>
            <a:ext cx="2829636" cy="597173"/>
          </a:xfrm>
          <a:prstGeom prst="rect">
            <a:avLst/>
          </a:prstGeom>
          <a:solidFill>
            <a:schemeClr val="accent1"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رۆژی یەکەم</a:t>
            </a:r>
            <a:endParaRPr lang="en-US" sz="2800" b="1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C3AA5AA-2AC2-4D4E-9B45-5BA674DB2534}"/>
              </a:ext>
            </a:extLst>
          </p:cNvPr>
          <p:cNvSpPr/>
          <p:nvPr/>
        </p:nvSpPr>
        <p:spPr>
          <a:xfrm>
            <a:off x="8925636" y="-1"/>
            <a:ext cx="2180514" cy="2945788"/>
          </a:xfrm>
          <a:prstGeom prst="rect">
            <a:avLst/>
          </a:prstGeom>
          <a:solidFill>
            <a:schemeClr val="tx1">
              <a:lumMod val="50000"/>
              <a:lumOff val="50000"/>
              <a:alpha val="8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u-Arab-IQ" sz="2800" b="1" dirty="0"/>
              <a:t>دانیشتنی لەگەڵ کۆمەڵگا/</a:t>
            </a:r>
            <a:r>
              <a:rPr lang="en-US" sz="2800" b="1" dirty="0"/>
              <a:t> </a:t>
            </a:r>
            <a:r>
              <a:rPr lang="ku-Arab-IQ" sz="2800" b="1" dirty="0"/>
              <a:t>گفتوگۆی کۆمەڵایەتی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843768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9" grpId="0" animBg="1"/>
      <p:bldP spid="21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8">
            <a:extLst>
              <a:ext uri="{FF2B5EF4-FFF2-40B4-BE49-F238E27FC236}">
                <a16:creationId xmlns:a16="http://schemas.microsoft.com/office/drawing/2014/main" id="{EB8A1B5F-0801-4AFF-A489-335B6A851F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Rectangle 10">
            <a:extLst>
              <a:ext uri="{FF2B5EF4-FFF2-40B4-BE49-F238E27FC236}">
                <a16:creationId xmlns:a16="http://schemas.microsoft.com/office/drawing/2014/main" id="{06201B52-6441-4DBA-BACE-2359775817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1" name="Straight Connector 12">
            <a:extLst>
              <a:ext uri="{FF2B5EF4-FFF2-40B4-BE49-F238E27FC236}">
                <a16:creationId xmlns:a16="http://schemas.microsoft.com/office/drawing/2014/main" id="{89DF3DBB-17DD-4058-A944-5578E18A0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2" name="Rectangle 14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2DC68E-931F-45F4-987B-81E20E6E9F9C}"/>
              </a:ext>
            </a:extLst>
          </p:cNvPr>
          <p:cNvSpPr/>
          <p:nvPr/>
        </p:nvSpPr>
        <p:spPr>
          <a:xfrm>
            <a:off x="1097280" y="758952"/>
            <a:ext cx="10058400" cy="38921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defTabSz="914400">
              <a:lnSpc>
                <a:spcPct val="85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8000" b="1" cap="none" spc="-5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j-ea"/>
                <a:cs typeface="+mj-cs"/>
              </a:rPr>
              <a:t>THANK YOU!</a:t>
            </a:r>
          </a:p>
        </p:txBody>
      </p:sp>
      <p:sp>
        <p:nvSpPr>
          <p:cNvPr id="33" name="Rectangle 16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3859400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30</Words>
  <Application>Microsoft Office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Retrospect</vt:lpstr>
      <vt:lpstr>نەخشەهەڵگرتن و بزواندنی کۆمەڵگا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نەخشەهەڵگرتنی کۆمەڵگا</dc:title>
  <dc:creator>Rasan Baqi</dc:creator>
  <cp:lastModifiedBy>Rasan Baqi</cp:lastModifiedBy>
  <cp:revision>6</cp:revision>
  <dcterms:created xsi:type="dcterms:W3CDTF">2020-10-10T21:36:35Z</dcterms:created>
  <dcterms:modified xsi:type="dcterms:W3CDTF">2020-10-12T14:31:25Z</dcterms:modified>
</cp:coreProperties>
</file>